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52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306" r:id="rId11"/>
    <p:sldId id="263" r:id="rId12"/>
    <p:sldId id="262" r:id="rId13"/>
    <p:sldId id="277" r:id="rId14"/>
    <p:sldId id="294" r:id="rId15"/>
    <p:sldId id="295" r:id="rId16"/>
    <p:sldId id="296" r:id="rId17"/>
    <p:sldId id="297" r:id="rId18"/>
    <p:sldId id="299" r:id="rId19"/>
    <p:sldId id="300" r:id="rId20"/>
    <p:sldId id="266" r:id="rId21"/>
    <p:sldId id="265" r:id="rId22"/>
    <p:sldId id="311" r:id="rId23"/>
    <p:sldId id="264" r:id="rId24"/>
    <p:sldId id="290" r:id="rId25"/>
    <p:sldId id="316" r:id="rId26"/>
    <p:sldId id="301" r:id="rId27"/>
    <p:sldId id="269" r:id="rId28"/>
    <p:sldId id="272" r:id="rId29"/>
    <p:sldId id="273" r:id="rId30"/>
    <p:sldId id="270" r:id="rId31"/>
    <p:sldId id="271" r:id="rId32"/>
    <p:sldId id="268" r:id="rId33"/>
    <p:sldId id="304" r:id="rId34"/>
    <p:sldId id="291" r:id="rId35"/>
    <p:sldId id="302" r:id="rId36"/>
    <p:sldId id="303" r:id="rId37"/>
    <p:sldId id="275" r:id="rId38"/>
    <p:sldId id="276" r:id="rId39"/>
    <p:sldId id="307" r:id="rId40"/>
    <p:sldId id="312" r:id="rId41"/>
    <p:sldId id="309" r:id="rId42"/>
    <p:sldId id="285" r:id="rId43"/>
    <p:sldId id="279" r:id="rId44"/>
    <p:sldId id="313" r:id="rId45"/>
    <p:sldId id="315" r:id="rId46"/>
    <p:sldId id="283" r:id="rId47"/>
    <p:sldId id="314" r:id="rId48"/>
    <p:sldId id="305" r:id="rId49"/>
    <p:sldId id="292" r:id="rId50"/>
    <p:sldId id="31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69326-35B5-4F7A-A9A0-679116ED81DF}" type="datetime1">
              <a:rPr lang="en-US" altLang="ru-RU" smtClean="0"/>
              <a:t>11/27/2019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DB631-3624-4264-853C-39A529804CF8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0CE-5915-4D67-92C6-35DCD1A985C3}" type="datetime1">
              <a:rPr lang="en-US" smtClean="0"/>
              <a:t>11/27/2019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63952-92F8-42A8-A6AA-95A7D1D3E47D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46F13-257F-4356-B3C6-BC7C9F8B77C4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6372-0D61-404D-919C-A85F0997F2E9}" type="datetime1">
              <a:rPr lang="en-US" smtClean="0"/>
              <a:t>11/27/2019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2BB6C85-491E-4FD6-93F6-8EBFB65C634E}" type="datetime1">
              <a:rPr lang="en-US" altLang="ru-RU" smtClean="0"/>
              <a:t>11/27/2019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335C9DB3-4A73-473F-A251-472527E020DA}" type="datetime1">
              <a:rPr lang="en-US" altLang="ru-RU" smtClean="0"/>
              <a:t>11/27/2019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github.com/UGeneF/Copy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5956652"/>
            <a:ext cx="263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Евгений </a:t>
            </a:r>
            <a:r>
              <a:rPr lang="ru-RU" sz="2400" dirty="0" err="1" smtClean="0"/>
              <a:t>Фирстов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(функция)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4566021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– миллионы!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  <a:r>
              <a:rPr lang="ru-RU" sz="2400" dirty="0" err="1" smtClean="0"/>
              <a:t>Конвеерная</a:t>
            </a:r>
            <a:r>
              <a:rPr lang="ru-RU" sz="2400" dirty="0" smtClean="0"/>
              <a:t> обработка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       Нужно промежуточное хранилище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283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2" y="4134221"/>
            <a:ext cx="863600" cy="863600"/>
          </a:xfrm>
          <a:prstGeom prst="rect">
            <a:avLst/>
          </a:prstGeom>
        </p:spPr>
      </p:pic>
      <p:pic>
        <p:nvPicPr>
          <p:cNvPr id="8" name="Picture 38" descr="иконки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33227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7" y="1365161"/>
            <a:ext cx="7286218" cy="49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минус:</a:t>
            </a:r>
          </a:p>
          <a:p>
            <a:pPr marL="0" indent="0">
              <a:buNone/>
            </a:pPr>
            <a:r>
              <a:rPr lang="ru-RU" dirty="0" smtClean="0"/>
              <a:t>Много, много кода</a:t>
            </a:r>
            <a:endParaRPr lang="ru-RU" dirty="0"/>
          </a:p>
        </p:txBody>
      </p:sp>
      <p:pic>
        <p:nvPicPr>
          <p:cNvPr id="9" name="Picture 69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" y="3957965"/>
            <a:ext cx="547354" cy="547354"/>
          </a:xfrm>
          <a:prstGeom prst="rect">
            <a:avLst/>
          </a:prstGeom>
        </p:spPr>
      </p:pic>
      <p:pic>
        <p:nvPicPr>
          <p:cNvPr id="10" name="Picture 80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" y="2231728"/>
            <a:ext cx="547355" cy="547355"/>
          </a:xfrm>
          <a:prstGeom prst="rect">
            <a:avLst/>
          </a:prstGeom>
        </p:spPr>
      </p:pic>
      <p:pic>
        <p:nvPicPr>
          <p:cNvPr id="11" name="Picture 80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3" y="1600202"/>
            <a:ext cx="547355" cy="5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44" y="275185"/>
            <a:ext cx="4202470" cy="64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" y="1600202"/>
            <a:ext cx="8668386" cy="26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Чем нас не устроил </a:t>
            </a:r>
            <a:r>
              <a:rPr lang="en-US" sz="2400" dirty="0" smtClean="0"/>
              <a:t>Entity Framework</a:t>
            </a:r>
            <a:r>
              <a:rPr lang="ru-RU" sz="2400" dirty="0" smtClean="0"/>
              <a:t>?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хранимые процедуры</a:t>
            </a:r>
            <a:r>
              <a:rPr lang="en-US" sz="2400" dirty="0" smtClean="0"/>
              <a:t> (</a:t>
            </a:r>
            <a:r>
              <a:rPr lang="ru-RU" sz="2400" dirty="0" smtClean="0"/>
              <a:t>функции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274638"/>
            <a:ext cx="7301583" cy="5966712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622957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import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400041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import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172338"/>
              </p:ext>
            </p:extLst>
          </p:nvPr>
        </p:nvGraphicFramePr>
        <p:xfrm>
          <a:off x="225380" y="1336528"/>
          <a:ext cx="8693240" cy="3991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31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973735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97373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chemeClr val="accent6"/>
                          </a:solidFill>
                        </a:rPr>
                        <a:t>+-</a:t>
                      </a:r>
                      <a:endParaRPr lang="ru-RU" sz="60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5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172338"/>
              </p:ext>
            </p:extLst>
          </p:nvPr>
        </p:nvGraphicFramePr>
        <p:xfrm>
          <a:off x="225380" y="1336528"/>
          <a:ext cx="8693240" cy="3991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31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17331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973735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import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7647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97373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ru-RU" sz="60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sz="6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 smtClean="0">
                          <a:solidFill>
                            <a:schemeClr val="accent6"/>
                          </a:solidFill>
                        </a:rPr>
                        <a:t>+-</a:t>
                      </a:r>
                      <a:endParaRPr lang="ru-RU" sz="60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pic>
        <p:nvPicPr>
          <p:cNvPr id="4" name="Picture 2" descr="https://i.pinimg.com/originals/c3/ad/43/c3ad4357118f5affa2ebc9c0f07530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44" y="5327783"/>
            <a:ext cx="1551904" cy="141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67041"/>
          </a:xfrm>
        </p:spPr>
        <p:txBody>
          <a:bodyPr/>
          <a:lstStyle/>
          <a:p>
            <a:r>
              <a:rPr lang="ru-RU" dirty="0" smtClean="0"/>
              <a:t>Почему вставка в большие таблицы – медленная?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– правильно выбрать ключ!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 smtClean="0"/>
              <a:t>	По значению </a:t>
            </a:r>
            <a:r>
              <a:rPr lang="ru-RU" sz="2800" dirty="0" smtClean="0"/>
              <a:t>столбца</a:t>
            </a:r>
            <a:endParaRPr lang="ru-RU" sz="2800" dirty="0" smtClean="0"/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диапазону значений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	По </a:t>
            </a:r>
            <a:r>
              <a:rPr lang="ru-RU" sz="2800" dirty="0" err="1" smtClean="0"/>
              <a:t>хешу</a:t>
            </a:r>
            <a:endParaRPr lang="ru-RU" sz="2800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988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478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441"/>
            <a:ext cx="431800" cy="431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887742"/>
            <a:ext cx="3620005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</a:t>
            </a:r>
            <a:r>
              <a:rPr lang="en-US" dirty="0" smtClean="0"/>
              <a:t>COPY </a:t>
            </a:r>
            <a:r>
              <a:rPr lang="ru-RU" dirty="0" smtClean="0"/>
              <a:t>- проблемка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sz="2400" dirty="0" err="1" smtClean="0"/>
              <a:t>Партицию</a:t>
            </a:r>
            <a:r>
              <a:rPr lang="ru-RU" sz="2400" dirty="0" smtClean="0"/>
              <a:t> нужно указать явно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8" y="1423485"/>
            <a:ext cx="8550784" cy="2439698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83710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Решает проблему громоздкого кода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u="sng" dirty="0" smtClean="0">
                <a:solidFill>
                  <a:schemeClr val="tx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tx2"/>
                </a:solidFill>
                <a:hlinkClick r:id="rId2"/>
              </a:rPr>
              <a:t>://github.com/UGeneF/Copy</a:t>
            </a:r>
            <a:endParaRPr lang="ru-RU" u="sng" dirty="0">
              <a:solidFill>
                <a:schemeClr val="tx2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Библиотека на </a:t>
            </a:r>
            <a:r>
              <a:rPr lang="ru-RU" smtClean="0"/>
              <a:t>гитхабе</a:t>
            </a:r>
            <a:endParaRPr lang="ru-RU" dirty="0"/>
          </a:p>
        </p:txBody>
      </p:sp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6961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186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2" y="1617180"/>
            <a:ext cx="8723515" cy="40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72" y="-58023"/>
            <a:ext cx="9237372" cy="6916023"/>
          </a:xfrm>
        </p:spPr>
      </p:pic>
    </p:spTree>
    <p:extLst>
      <p:ext uri="{BB962C8B-B14F-4D97-AF65-F5344CB8AC3E}">
        <p14:creationId xmlns:p14="http://schemas.microsoft.com/office/powerpoint/2010/main" val="215890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799473" cy="44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82951"/>
          </a:xfrm>
        </p:spPr>
        <p:txBody>
          <a:bodyPr/>
          <a:lstStyle/>
          <a:p>
            <a:r>
              <a:rPr lang="ru-RU" dirty="0" smtClean="0"/>
              <a:t>Какое самое очевидное решение?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1957</TotalTime>
  <Words>295</Words>
  <Application>Microsoft Office PowerPoint</Application>
  <PresentationFormat>Экран (4:3)</PresentationFormat>
  <Paragraphs>140</Paragraphs>
  <Slides>49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MS PGothic</vt:lpstr>
      <vt:lpstr>MS PGothic</vt:lpstr>
      <vt:lpstr>Arial</vt:lpstr>
      <vt:lpstr>Calibri</vt:lpstr>
      <vt:lpstr>Cambria</vt:lpstr>
      <vt:lpstr>Wingdings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Какое самое очевидное решение?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(функция) в PostgreSQL</vt:lpstr>
      <vt:lpstr>Композитный тип</vt:lpstr>
      <vt:lpstr>Презентация PowerPoint</vt:lpstr>
      <vt:lpstr>Презентация PowerPoint</vt:lpstr>
      <vt:lpstr>Обсуждение</vt:lpstr>
      <vt:lpstr>Презентация PowerPoint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Сравнение</vt:lpstr>
      <vt:lpstr>Сравнение</vt:lpstr>
      <vt:lpstr>Почему вставка в большие таблицы – медленная?</vt:lpstr>
      <vt:lpstr>SWAP</vt:lpstr>
      <vt:lpstr>Партиционирование</vt:lpstr>
      <vt:lpstr>Главное – правильно выбрать ключ!</vt:lpstr>
      <vt:lpstr>С COPY - проблемка </vt:lpstr>
      <vt:lpstr>Postgres 12</vt:lpstr>
      <vt:lpstr>Библиотека на гитхабе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88</cp:revision>
  <dcterms:created xsi:type="dcterms:W3CDTF">2019-10-20T03:10:23Z</dcterms:created>
  <dcterms:modified xsi:type="dcterms:W3CDTF">2019-11-27T04:34:37Z</dcterms:modified>
</cp:coreProperties>
</file>